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54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561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085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4092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760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6945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3828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288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499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450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95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657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473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066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32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222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C74B8-21CE-4395-9422-112DF507CC8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6321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.creativecommons.org/" TargetMode="External"/><Relationship Id="rId2" Type="http://schemas.openxmlformats.org/officeDocument/2006/relationships/hyperlink" Target="https://support.google.com/websearch/answer/29508?hl=h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avopis.hr/" TargetMode="External"/><Relationship Id="rId2" Type="http://schemas.openxmlformats.org/officeDocument/2006/relationships/hyperlink" Target="https://pilot.e-skole.hr/wp-content/uploads/2018/03/Prirucnik_Citiranje-u-digitalnom-okruzenju-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zakon.hr/z/106/Zakon-o-autorskom-pravu-i-srodnim-pravima?fbclid=IwAR1O_NXLZ0dKDbvbSx4VUMGBl9K8I6AlZnKemBglGwDCxsKWCPl8XjO-cuA" TargetMode="External"/><Relationship Id="rId4" Type="http://schemas.openxmlformats.org/officeDocument/2006/relationships/hyperlink" Target="https://pilot.e-skole.hr/wp-content/uploads/2016/12/Priru%C4%8Dnik_Intelektualno-vlasni%C5%A1tvo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5300" b="1" dirty="0" smtClean="0"/>
              <a:t/>
            </a:r>
            <a:br>
              <a:rPr lang="hr-HR" sz="5300" b="1" dirty="0" smtClean="0"/>
            </a:br>
            <a:r>
              <a:rPr lang="hr-HR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AUTORSKA PRAVA I </a:t>
            </a:r>
            <a:r>
              <a:rPr lang="hr-HR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KORIŠTENJE AUTORSKIH DJELA U UČENJU NA DALJINU</a:t>
            </a:r>
            <a:r>
              <a:rPr lang="hr-HR" sz="5300" dirty="0" smtClean="0"/>
              <a:t/>
            </a:r>
            <a:br>
              <a:rPr lang="hr-HR" sz="5300" dirty="0" smtClean="0"/>
            </a:b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5702300" y="5092700"/>
            <a:ext cx="402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OŠ </a:t>
            </a: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Breznički Hum</a:t>
            </a:r>
            <a:endParaRPr lang="hr-H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Ivana Nogić, knjižničarka</a:t>
            </a:r>
            <a:endParaRPr lang="hr-H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0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Zašto su nam autorska prava važna?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su zaštićena </a:t>
            </a: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Zakonom o autorskom i srodnim pravima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Kaznenim zakonom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što znači da njihova povreda predviđa i sankcije.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45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Autorsko pravo i njegova ograničenja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Hrvatski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Zakon o autorskom pravu ne prepoznaje specifičnosti i nove okolnosti nastale uvođenjem e-učenja u obrazovni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sustav.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znači da ograničenja autorskog prava koja su nam dozvoljena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gore navedenim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Zakonom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(čl. 80., 84., 85., 88. i 90.), a odnose se na potrebe klasične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nastave,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VRIJEDE U DIGITALNOM OKRUŽENJU ako nisu stvoreni uvjeti da se djelo ZAŠTITI OD DALJNJEG UMNOŽAVANJA I DIJELJENJA!</a:t>
            </a:r>
          </a:p>
          <a:p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464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Smjernice za korištenje autorskih djela u učenju na daljinu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AUTORSKA DJELA:</a:t>
            </a: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jezična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djela (knjige, udžbenici)</a:t>
            </a: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glazbena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fotografije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audiovizualna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djela (filmovi)</a:t>
            </a: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slike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dijagrami, lekcije, gotovi nastavni sadržaji</a:t>
            </a:r>
          </a:p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9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572568" y="615297"/>
            <a:ext cx="8701434" cy="5426065"/>
          </a:xfrm>
        </p:spPr>
        <p:txBody>
          <a:bodyPr>
            <a:normAutofit lnSpcReduction="10000"/>
          </a:bodyPr>
          <a:lstStyle/>
          <a:p>
            <a:r>
              <a:rPr lang="hr-H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 u svojim nastavnim materijalima učitelj koristi tuđa autorska djela poput ulomaka iz knjiga, radova iz knjiga i časopisa, slika, skica, animacija, grafikona i sl., obavezan je 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NAVESTI AUTORA DJELA I IZVOR.</a:t>
            </a:r>
          </a:p>
          <a:p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Paziti da taj sadržaj (dio autorskog rada) koji se dijeli učenicima ili uključuje u svoj digitalni nastavni sadržaj bude </a:t>
            </a: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hr-H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OPSEGU OPRAVDANOM ZA OBRAZOVNU </a:t>
            </a:r>
            <a:r>
              <a:rPr lang="hr-H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SVRHU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smije biti u obimu koji bi predstavljao zamjenu za kupnju</a:t>
            </a:r>
            <a:r>
              <a:rPr lang="hr-H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 </a:t>
            </a:r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ovu opasku se 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 pozvati!)</a:t>
            </a:r>
            <a:endParaRPr lang="hr-H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Paziti da materijali/nastavni sadržaji koji uključuju tuđa autorska djela </a:t>
            </a:r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 ZAŠTIĆENI OD UMNOŽAVANJA I 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MIJENJANJA (</a:t>
            </a:r>
            <a:r>
              <a:rPr lang="hr-H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hr-H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PDF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)!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Trebalo bi osigurati da pristup tim sadržajima imaju 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ISKLJUČIVO </a:t>
            </a:r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UČENICI KOJIMA JE UČITELJ TO NAMIJENIO </a:t>
            </a:r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javno dostupni mogu biti samo oni sadržaji koji koriste autorska djela iz otvorenog </a:t>
            </a:r>
            <a:r>
              <a:rPr lang="hr-H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pristupa i </a:t>
            </a:r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ovisno o tome kakve uvjete korištenja imaju ta </a:t>
            </a:r>
            <a:r>
              <a:rPr lang="hr-H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</a:p>
          <a:p>
            <a:r>
              <a:rPr lang="hr-H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učitelj sam izradi digitalni </a:t>
            </a:r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nastavni </a:t>
            </a:r>
            <a:r>
              <a:rPr lang="hr-H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materijal, on je autorski rad tog učitelja te </a:t>
            </a:r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 bilo poželjno da i sam 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SADRŽAVA </a:t>
            </a:r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OBAVIJEST O AUTORSKOM PRAVU</a:t>
            </a:r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212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OVO JE VAŽNO: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neko djelo (slika, e-knjiga, glazba) u javnoj domeni, ne znači da se može slobodno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koristiti,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mijenjati i prilagođavati!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UVIJEK TREBA PROVJERITI UVJETE KORIŠTENJA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 pretraživanja i preuzimanja slika putem Google tražilice mogu se zadati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kriteriji pretraživanja slika 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Pristup stranicama koje sadrže besplatne slike moguć je s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Creative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Commons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mrežne stranice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Povezivanje na piratske sadržaje smatra se, također, povredom autorskog prava!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89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Literatura: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Hebrang Grgić, Ivana;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Ivanjko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Tomislav;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Melinščak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Zlodi, Iva.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Citiranje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digitalnom okruženje: priručnik. Zagreb: Hrvatska akademska i istraživačka mreža – CARNET, 2018. URL: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pilot.e-skole.hr/wp-content/uploads/2018/03/Prirucnik_Citiranje-u-digitalnom-okruzenju-1.pdf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Hrvatski pravopis. URL: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http://pravopis.hr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Jandrić, Petar. Intelektualno vlasništvo na Internetu: priručnik. Zagreb: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Hrvatska akademska i istraživačka mreža –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CARNET, 2017. URL: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pilot.e-skole.hr/wp-content/uploads/2016/12/Priru%C4%8Dnik_Intelektualno-vlasni%C5%A1tvo.pdf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 o autorskim pravima (na snazi od 8. 11. 2018.). URL: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www.zakon.hr/z/106/Zakon-o-autorskom-pravu-i-srodnim-pravima?fbclid=IwAR1O_NXLZ0dKDbvbSx4VUMGBl9K8I6AlZnKemBglGwDCxsKWCPl8XjO-cuA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24591205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326</Words>
  <Application>Microsoft Office PowerPoint</Application>
  <PresentationFormat>Široki zaslon</PresentationFormat>
  <Paragraphs>31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Faseta</vt:lpstr>
      <vt:lpstr> AUTORSKA PRAVA I  KORIŠTENJE AUTORSKIH DJELA U UČENJU NA DALJINU </vt:lpstr>
      <vt:lpstr>Zašto su nam autorska prava važna? </vt:lpstr>
      <vt:lpstr>Autorsko pravo i njegova ograničenja </vt:lpstr>
      <vt:lpstr>Smjernice za korištenje autorskih djela u učenju na daljinu </vt:lpstr>
      <vt:lpstr>PowerPoint prezentacija</vt:lpstr>
      <vt:lpstr>I OVO JE VAŽNO: </vt:lpstr>
      <vt:lpstr>Literatura:</vt:lpstr>
    </vt:vector>
  </TitlesOfParts>
  <Company>MZO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AUTORSKA PRAVA I  KORIŠTENJE AUTORSKIH DJELA U UČENJU NA DALJINU</dc:title>
  <dc:creator>Korisnik</dc:creator>
  <cp:lastModifiedBy>Ivana Nogić</cp:lastModifiedBy>
  <cp:revision>14</cp:revision>
  <dcterms:created xsi:type="dcterms:W3CDTF">2020-03-27T10:09:31Z</dcterms:created>
  <dcterms:modified xsi:type="dcterms:W3CDTF">2020-04-23T06:40:49Z</dcterms:modified>
</cp:coreProperties>
</file>