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</p:sldIdLst>
  <p:sldSz cx="9144000" cy="5143500" type="screen16x9"/>
  <p:notesSz cx="6858000" cy="9144000"/>
  <p:embeddedFontLst>
    <p:embeddedFont>
      <p:font typeface="Roboto Slab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3df4ea0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3df4ea0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df4ea02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df4ea02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3df4ea0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3df4ea0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report by Your Name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613097" y="3736675"/>
            <a:ext cx="293672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OŠ </a:t>
            </a:r>
            <a:r>
              <a:rPr lang="hr-HR" dirty="0" smtClean="0">
                <a:latin typeface="Roboto"/>
                <a:ea typeface="Roboto"/>
                <a:cs typeface="Roboto"/>
                <a:sym typeface="Roboto"/>
              </a:rPr>
              <a:t>Breznički Hum,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travanj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202</a:t>
            </a:r>
            <a:r>
              <a:rPr lang="hr-HR" dirty="0" smtClean="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Ivana Nogić, knjižničarka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2" y="389348"/>
            <a:ext cx="5016928" cy="327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55700" y="2978000"/>
            <a:ext cx="82326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 sz="2400" b="1" dirty="0">
                <a:solidFill>
                  <a:srgbClr val="FFFF00"/>
                </a:solidFill>
              </a:rPr>
              <a:t>Noć knjige </a:t>
            </a:r>
            <a:r>
              <a:rPr lang="en" sz="2400" b="1" dirty="0" smtClean="0">
                <a:solidFill>
                  <a:srgbClr val="FFFF00"/>
                </a:solidFill>
              </a:rPr>
              <a:t>202</a:t>
            </a:r>
            <a:r>
              <a:rPr lang="hr-HR" sz="2400" b="1" dirty="0" smtClean="0">
                <a:solidFill>
                  <a:srgbClr val="FFFF00"/>
                </a:solidFill>
              </a:rPr>
              <a:t>1</a:t>
            </a:r>
            <a:r>
              <a:rPr lang="en" sz="2400" b="1" dirty="0" smtClean="0">
                <a:solidFill>
                  <a:srgbClr val="FFFF00"/>
                </a:solidFill>
              </a:rPr>
              <a:t>. </a:t>
            </a:r>
            <a:r>
              <a:rPr lang="hr-HR" sz="2400" b="1" dirty="0" smtClean="0">
                <a:solidFill>
                  <a:srgbClr val="FFFF00"/>
                </a:solidFill>
              </a:rPr>
              <a:t>obilježava se desetu godinu zaredom!</a:t>
            </a:r>
            <a:endParaRPr sz="2400" b="1" dirty="0">
              <a:solidFill>
                <a:srgbClr val="FFFF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0"/>
            <a:ext cx="5917915" cy="3328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330650"/>
            <a:ext cx="8468424" cy="40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FFFF00"/>
                </a:solidFill>
              </a:rPr>
              <a:t> U “NOĆI KNJIGE”</a:t>
            </a:r>
            <a:endParaRPr sz="34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obilježavamo: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 dirty="0">
                <a:solidFill>
                  <a:srgbClr val="FFFF00"/>
                </a:solidFill>
              </a:rPr>
              <a:t>Dan hrvatske knjige - 22. travnja</a:t>
            </a:r>
            <a:endParaRPr sz="2600" dirty="0">
              <a:solidFill>
                <a:srgbClr val="FFFF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 dirty="0">
                <a:solidFill>
                  <a:srgbClr val="FFFF00"/>
                </a:solidFill>
              </a:rPr>
              <a:t>Svjetski dan knjige i autorskih prava - 23. travnja.</a:t>
            </a:r>
            <a:endParaRPr sz="2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600" y="512950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ZAŠTO DAN HRVATSKE KNJIGE BAŠ 22. travnja?</a:t>
            </a:r>
            <a:endParaRPr sz="27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899" y="1489825"/>
            <a:ext cx="5002457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Dan hrvatske knjige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obilježava se </a:t>
            </a: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22. travnja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odlukom Hrvatskog sabora iz 1996. godine, a u spomen na našeg književnika </a:t>
            </a:r>
            <a:r>
              <a:rPr lang="en" sz="1900" b="1" dirty="0">
                <a:solidFill>
                  <a:schemeClr val="accent6">
                    <a:lumMod val="7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Marka </a:t>
            </a:r>
            <a:r>
              <a:rPr lang="en" sz="1900" b="1" dirty="0" smtClean="0">
                <a:solidFill>
                  <a:schemeClr val="accent6">
                    <a:lumMod val="7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Marulića 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koji je toga dana 1501. godine </a:t>
            </a:r>
            <a:r>
              <a:rPr lang="en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dovršio 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svoje djelo “Judita</a:t>
            </a:r>
            <a:r>
              <a:rPr lang="en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”</a:t>
            </a:r>
            <a:r>
              <a:rPr lang="hr-HR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„</a:t>
            </a:r>
            <a:r>
              <a:rPr lang="hr-HR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Judita” je izdana prije točno 500 godina – davne 1521.</a:t>
            </a:r>
            <a:endParaRPr sz="19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54" y="1144125"/>
            <a:ext cx="2824749" cy="35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MARKO MARULIĆ</a:t>
            </a:r>
            <a:endParaRPr sz="29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899" y="1376809"/>
            <a:ext cx="7636217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hr-HR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Time je Marko Marulić stekao titulu “oca hrvatske književnosti”!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A </a:t>
            </a: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našao se i na novčanici od 500 kuna!</a:t>
            </a:r>
            <a:endParaRPr sz="2600" dirty="0">
              <a:solidFill>
                <a:srgbClr val="C9DAF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185" y="2458323"/>
            <a:ext cx="5126250" cy="2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618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ZAŠTO SVJETSKI DAN KNJIGE I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AUTORSKIH PRAVA BAŠ 23. travnja?</a:t>
            </a:r>
            <a:endParaRPr sz="28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899" y="1489825"/>
            <a:ext cx="5581385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Svjetski dan knjige i autorskih prava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obilježava se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23. travnja,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 proglašen je 1995. godine na Glavnoj skupštini UNESCO-a. Toga dana 1616. godine umrli su veliki svjetski književnici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Miguel de Cervantes 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William Shakespeare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Obilježavajući Svjetski dan knjige i autorskih prava, UNESCO poziva sve ljude da promiču knjigu, čitanje i izdavaštvo, uz zaštitu autorskih prava.</a:t>
            </a:r>
            <a:endParaRPr sz="19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075" y="271825"/>
            <a:ext cx="1478826" cy="11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575" y="1304775"/>
            <a:ext cx="2360707" cy="3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811658" y="3256098"/>
            <a:ext cx="6852863" cy="1476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400" dirty="0" smtClean="0"/>
              <a:t>Pročitajte ovog vikenda nešto zabavno!</a:t>
            </a:r>
            <a:endParaRPr sz="14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accent6"/>
                </a:solidFill>
              </a:rPr>
              <a:t/>
            </a:r>
            <a:br>
              <a:rPr lang="hr-HR" sz="2400" dirty="0" smtClean="0">
                <a:solidFill>
                  <a:schemeClr val="accent6"/>
                </a:solidFill>
              </a:rPr>
            </a:br>
            <a:r>
              <a:rPr lang="en" sz="2400" dirty="0" smtClean="0">
                <a:solidFill>
                  <a:schemeClr val="accent6"/>
                </a:solidFill>
              </a:rPr>
              <a:t>HVALA </a:t>
            </a:r>
            <a:r>
              <a:rPr lang="en" sz="2400" dirty="0">
                <a:solidFill>
                  <a:schemeClr val="accent6"/>
                </a:solidFill>
              </a:rPr>
              <a:t>NA </a:t>
            </a:r>
            <a:r>
              <a:rPr lang="en" sz="2400" dirty="0" smtClean="0">
                <a:solidFill>
                  <a:schemeClr val="accent6"/>
                </a:solidFill>
              </a:rPr>
              <a:t>PAŽNJI!</a:t>
            </a:r>
            <a:endParaRPr sz="2400" dirty="0">
              <a:solidFill>
                <a:schemeClr val="accent6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71" y="245509"/>
            <a:ext cx="4616236" cy="301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222</Words>
  <Application>Microsoft Office PowerPoint</Application>
  <PresentationFormat>Prikaz na zaslonu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Roboto Slab</vt:lpstr>
      <vt:lpstr>Roboto</vt:lpstr>
      <vt:lpstr>Arial</vt:lpstr>
      <vt:lpstr>Marina</vt:lpstr>
      <vt:lpstr>Book Title</vt:lpstr>
      <vt:lpstr>PowerPoint prezentacija</vt:lpstr>
      <vt:lpstr> U “NOĆI KNJIGE”  obilježavamo:  Dan hrvatske knjige - 22. travnja Svjetski dan knjige i autorskih prava - 23. travnja.  </vt:lpstr>
      <vt:lpstr>ZAŠTO DAN HRVATSKE KNJIGE BAŠ 22. travnja?</vt:lpstr>
      <vt:lpstr>MARKO MARULIĆ</vt:lpstr>
      <vt:lpstr>ZAŠTO SVJETSKI DAN KNJIGE I  AUTORSKIH PRAVA BAŠ 23. travnja?</vt:lpstr>
      <vt:lpstr>Pročitajte ovog vikenda nešto zabavno!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Title</dc:title>
  <dc:creator>Ivana</dc:creator>
  <cp:lastModifiedBy>Ivana Nogić</cp:lastModifiedBy>
  <cp:revision>5</cp:revision>
  <dcterms:modified xsi:type="dcterms:W3CDTF">2021-04-22T18:27:54Z</dcterms:modified>
</cp:coreProperties>
</file>